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73" d="100"/>
          <a:sy n="73" d="100"/>
        </p:scale>
        <p:origin x="3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595-7C14-4FDD-99F9-72E04A0D6CF5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EDB3-6F61-4550-A17B-B2D3EA0DD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52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595-7C14-4FDD-99F9-72E04A0D6CF5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EDB3-6F61-4550-A17B-B2D3EA0DD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405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595-7C14-4FDD-99F9-72E04A0D6CF5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EDB3-6F61-4550-A17B-B2D3EA0DD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136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595-7C14-4FDD-99F9-72E04A0D6CF5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EDB3-6F61-4550-A17B-B2D3EA0DD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284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595-7C14-4FDD-99F9-72E04A0D6CF5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EDB3-6F61-4550-A17B-B2D3EA0DD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721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595-7C14-4FDD-99F9-72E04A0D6CF5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EDB3-6F61-4550-A17B-B2D3EA0DD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197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595-7C14-4FDD-99F9-72E04A0D6CF5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EDB3-6F61-4550-A17B-B2D3EA0DD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797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595-7C14-4FDD-99F9-72E04A0D6CF5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EDB3-6F61-4550-A17B-B2D3EA0DD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706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595-7C14-4FDD-99F9-72E04A0D6CF5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EDB3-6F61-4550-A17B-B2D3EA0DD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15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595-7C14-4FDD-99F9-72E04A0D6CF5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EDB3-6F61-4550-A17B-B2D3EA0DD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520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595-7C14-4FDD-99F9-72E04A0D6CF5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EDB3-6F61-4550-A17B-B2D3EA0DD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349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BC595-7C14-4FDD-99F9-72E04A0D6CF5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DCEDB3-6F61-4550-A17B-B2D3EA0DD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668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8942" y="109074"/>
            <a:ext cx="6554115" cy="6639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4960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Atlanta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Woolfolk, Margul</dc:creator>
  <cp:lastModifiedBy>Woolfolk, Margul</cp:lastModifiedBy>
  <cp:revision>1</cp:revision>
  <dcterms:created xsi:type="dcterms:W3CDTF">2020-03-04T14:14:18Z</dcterms:created>
  <dcterms:modified xsi:type="dcterms:W3CDTF">2020-03-04T14:15:20Z</dcterms:modified>
</cp:coreProperties>
</file>